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268" r:id="rId2"/>
    <p:sldId id="269" r:id="rId3"/>
    <p:sldId id="256" r:id="rId4"/>
    <p:sldId id="257" r:id="rId5"/>
    <p:sldId id="258" r:id="rId6"/>
    <p:sldId id="262" r:id="rId7"/>
    <p:sldId id="263" r:id="rId8"/>
    <p:sldId id="265" r:id="rId9"/>
    <p:sldId id="267" r:id="rId10"/>
    <p:sldId id="266" r:id="rId11"/>
    <p:sldId id="270" r:id="rId12"/>
    <p:sldId id="264" r:id="rId13"/>
    <p:sldId id="259" r:id="rId14"/>
    <p:sldId id="260" r:id="rId15"/>
    <p:sldId id="261" r:id="rId16"/>
    <p:sldId id="271" r:id="rId17"/>
    <p:sldId id="272" r:id="rId18"/>
    <p:sldId id="273" r:id="rId19"/>
    <p:sldId id="274" r:id="rId20"/>
    <p:sldId id="275" r:id="rId21"/>
    <p:sldId id="276" r:id="rId22"/>
    <p:sldId id="280" r:id="rId23"/>
    <p:sldId id="277" r:id="rId24"/>
    <p:sldId id="278" r:id="rId25"/>
    <p:sldId id="279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51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g>
</file>

<file path=ppt/media/image20.tiff>
</file>

<file path=ppt/media/image21.tiff>
</file>

<file path=ppt/media/image22.tiff>
</file>

<file path=ppt/media/image23.tiff>
</file>

<file path=ppt/media/image3.jpg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E1AB1-7101-B74D-BECB-729009EC92FA}" type="datetimeFigureOut">
              <a:rPr lang="en-US" smtClean="0"/>
              <a:t>3/29/17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D7264-9582-A84E-820C-CEDF7198B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72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ECE65-2E79-8449-8DC3-D931FF182C47}" type="datetimeFigureOut">
              <a:rPr lang="en-US" smtClean="0"/>
              <a:t>3/29/17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CC948-0BF9-3D4E-B90F-2FA9D7DDF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38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Relationship Id="rId3" Type="http://schemas.openxmlformats.org/officeDocument/2006/relationships/image" Target="../media/image18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Semifrontal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860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67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8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9650" y="3422650"/>
            <a:ext cx="12700" cy="12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2050" y="3575050"/>
            <a:ext cx="12700" cy="12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00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5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764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185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258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failure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928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0400" y="2375694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73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74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failure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5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3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9650" y="3422650"/>
            <a:ext cx="12700" cy="12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2050" y="3575050"/>
            <a:ext cx="12700" cy="12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39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0600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4436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99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2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047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966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400" y="2375694"/>
            <a:ext cx="3251200" cy="3251200"/>
          </a:xfrm>
        </p:spPr>
      </p:pic>
    </p:spTree>
    <p:extLst>
      <p:ext uri="{BB962C8B-B14F-4D97-AF65-F5344CB8AC3E}">
        <p14:creationId xmlns:p14="http://schemas.microsoft.com/office/powerpoint/2010/main" val="1539214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400" y="2375694"/>
            <a:ext cx="3251200" cy="3251200"/>
          </a:xfrm>
        </p:spPr>
      </p:pic>
    </p:spTree>
    <p:extLst>
      <p:ext uri="{BB962C8B-B14F-4D97-AF65-F5344CB8AC3E}">
        <p14:creationId xmlns:p14="http://schemas.microsoft.com/office/powerpoint/2010/main" val="991669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400" y="2375694"/>
            <a:ext cx="3251200" cy="3251200"/>
          </a:xfrm>
        </p:spPr>
      </p:pic>
    </p:spTree>
    <p:extLst>
      <p:ext uri="{BB962C8B-B14F-4D97-AF65-F5344CB8AC3E}">
        <p14:creationId xmlns:p14="http://schemas.microsoft.com/office/powerpoint/2010/main" val="6415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90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4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1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</TotalTime>
  <Words>6</Words>
  <Application>Microsoft Macintosh PowerPoint</Application>
  <PresentationFormat>Widescreen</PresentationFormat>
  <Paragraphs>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Calibri</vt:lpstr>
      <vt:lpstr>Calibri Light</vt:lpstr>
      <vt:lpstr>Arial</vt:lpstr>
      <vt:lpstr>Office Theme</vt:lpstr>
      <vt:lpstr>Semifrontal</vt:lpstr>
      <vt:lpstr>failure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good</vt:lpstr>
      <vt:lpstr>PowerPoint Presentation</vt:lpstr>
      <vt:lpstr>PowerPoint Presentation</vt:lpstr>
      <vt:lpstr>PowerPoint Presentation</vt:lpstr>
      <vt:lpstr>PowerPoint Presentation</vt:lpstr>
      <vt:lpstr>profile</vt:lpstr>
      <vt:lpstr>failure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good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Zhecan Wang</dc:creator>
  <cp:lastModifiedBy>Zhecan Wang</cp:lastModifiedBy>
  <cp:revision>3</cp:revision>
  <dcterms:created xsi:type="dcterms:W3CDTF">2017-03-29T03:27:47Z</dcterms:created>
  <dcterms:modified xsi:type="dcterms:W3CDTF">2017-03-29T04:38:30Z</dcterms:modified>
</cp:coreProperties>
</file>

<file path=docProps/thumbnail.jpeg>
</file>